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57" r:id="rId3"/>
    <p:sldId id="258" r:id="rId4"/>
    <p:sldId id="259" r:id="rId5"/>
    <p:sldId id="260" r:id="rId6"/>
    <p:sldId id="264" r:id="rId7"/>
    <p:sldId id="266" r:id="rId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9ED7"/>
    <a:srgbClr val="8CC540"/>
    <a:srgbClr val="FFC914"/>
    <a:srgbClr val="EC1F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349" autoAdjust="0"/>
  </p:normalViewPr>
  <p:slideViewPr>
    <p:cSldViewPr snapToGrid="0">
      <p:cViewPr varScale="1">
        <p:scale>
          <a:sx n="78" d="100"/>
          <a:sy n="78" d="100"/>
        </p:scale>
        <p:origin x="1483" y="62"/>
      </p:cViewPr>
      <p:guideLst/>
    </p:cSldViewPr>
  </p:slideViewPr>
  <p:notesTextViewPr>
    <p:cViewPr>
      <p:scale>
        <a:sx n="1" d="1"/>
        <a:sy n="1" d="1"/>
      </p:scale>
      <p:origin x="0" y="-29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72C56-D0B8-45E7-A615-7FBE8B31A4C0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E77B9-8119-4472-B74B-BFF1FC6CE29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96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Opstarten</a:t>
            </a:r>
            <a:br>
              <a:rPr lang="nl-NL" dirty="0"/>
            </a:br>
            <a:r>
              <a:rPr lang="nl-NL" dirty="0"/>
              <a:t>Allereerst mogen jullie even de computers opstarten (het</a:t>
            </a:r>
            <a:r>
              <a:rPr lang="nl-NL" baseline="0" dirty="0"/>
              <a:t> scherm uit</a:t>
            </a:r>
            <a:r>
              <a:rPr lang="nl-NL" dirty="0"/>
              <a:t>) en vervolgens</a:t>
            </a:r>
            <a:r>
              <a:rPr lang="nl-NL" baseline="0" dirty="0"/>
              <a:t> even gaan staan (actieve houding).</a:t>
            </a:r>
            <a:br>
              <a:rPr lang="nl-NL" dirty="0"/>
            </a:br>
            <a:br>
              <a:rPr lang="nl-NL" dirty="0"/>
            </a:br>
            <a:r>
              <a:rPr lang="nl-NL" b="1" dirty="0"/>
              <a:t>Vraag1</a:t>
            </a:r>
            <a:br>
              <a:rPr lang="nl-NL" dirty="0"/>
            </a:br>
            <a:r>
              <a:rPr lang="nl-NL" dirty="0"/>
              <a:t>(Handen omhoog</a:t>
            </a:r>
            <a:r>
              <a:rPr lang="nl-NL" baseline="0" dirty="0"/>
              <a:t>) Wie van jullie denkt op dit moment een website te kunnen maken?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Vraag2</a:t>
            </a:r>
            <a:br>
              <a:rPr lang="nl-NL" dirty="0"/>
            </a:br>
            <a:r>
              <a:rPr lang="nl-NL" dirty="0"/>
              <a:t>(Leerling met hand</a:t>
            </a:r>
            <a:r>
              <a:rPr lang="nl-NL" baseline="0" dirty="0"/>
              <a:t> omhoog vragen) Hoe zou je dat aanpakken? </a:t>
            </a:r>
            <a:br>
              <a:rPr lang="nl-NL" baseline="0" dirty="0"/>
            </a:br>
            <a:r>
              <a:rPr lang="nl-NL" baseline="0" dirty="0"/>
              <a:t>(Geen handen) Dat is geen probleem. Volgende dia.</a:t>
            </a:r>
            <a:br>
              <a:rPr lang="nl-NL" baseline="0" dirty="0"/>
            </a:b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77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Leerdoel</a:t>
            </a:r>
            <a:br>
              <a:rPr lang="nl-NL" dirty="0"/>
            </a:br>
            <a:r>
              <a:rPr lang="nl-NL" dirty="0"/>
              <a:t>We gaan </a:t>
            </a:r>
            <a:r>
              <a:rPr lang="nl-NL" baseline="0" dirty="0"/>
              <a:t>vandaag leren hoe je websites kan maken EN we gaan leren waar je goed op moet letten om een degelijke website te maken.</a:t>
            </a:r>
            <a:br>
              <a:rPr lang="nl-NL" baseline="0" dirty="0"/>
            </a:br>
            <a:r>
              <a:rPr lang="nl-NL" baseline="0" dirty="0"/>
              <a:t>(Aan het einde van de les kunnen jullie als het goed is allemaal websites maken!)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Voorkennis</a:t>
            </a:r>
            <a:br>
              <a:rPr lang="nl-NL" baseline="0" dirty="0"/>
            </a:br>
            <a:r>
              <a:rPr lang="nl-NL" baseline="0" dirty="0"/>
              <a:t>Wie van jullie heeft een facebook account? (handen omhoog)</a:t>
            </a:r>
            <a:br>
              <a:rPr lang="nl-NL" baseline="0" dirty="0"/>
            </a:br>
            <a:r>
              <a:rPr lang="nl-NL" baseline="0" dirty="0"/>
              <a:t>Als je een facebook kan aanmaken dan kun je vast en zeker ook een eigen website maken! (enthousiasmeren)</a:t>
            </a:r>
            <a:br>
              <a:rPr lang="nl-NL" baseline="0" dirty="0"/>
            </a:br>
            <a:br>
              <a:rPr lang="nl-NL" baseline="0" dirty="0"/>
            </a:br>
            <a:r>
              <a:rPr lang="nl-NL" baseline="0" dirty="0"/>
              <a:t>We gaan daarom vandaag met </a:t>
            </a:r>
            <a:r>
              <a:rPr lang="nl-NL" baseline="0" dirty="0" err="1"/>
              <a:t>JouwWeb</a:t>
            </a:r>
            <a:r>
              <a:rPr lang="nl-NL" baseline="0" dirty="0"/>
              <a:t> werken. </a:t>
            </a:r>
            <a:br>
              <a:rPr lang="nl-NL" baseline="0" dirty="0"/>
            </a:br>
            <a:r>
              <a:rPr lang="nl-NL" baseline="0" dirty="0"/>
              <a:t>Met </a:t>
            </a:r>
            <a:r>
              <a:rPr lang="nl-NL" baseline="0" dirty="0" err="1"/>
              <a:t>JouwWeb</a:t>
            </a:r>
            <a:r>
              <a:rPr lang="nl-NL" baseline="0" dirty="0"/>
              <a:t> kun je door elementen te verslepen een website opbouwen.</a:t>
            </a:r>
            <a:br>
              <a:rPr lang="nl-NL" b="0" baseline="0" dirty="0"/>
            </a:br>
            <a:br>
              <a:rPr lang="nl-NL" b="0" baseline="0" dirty="0"/>
            </a:br>
            <a:r>
              <a:rPr lang="nl-NL" b="1" baseline="0" dirty="0"/>
              <a:t>Vraag</a:t>
            </a:r>
            <a:br>
              <a:rPr lang="nl-NL" b="1" baseline="0" dirty="0"/>
            </a:br>
            <a:r>
              <a:rPr lang="nl-NL" b="0" baseline="0" dirty="0"/>
              <a:t>Is er al iemand die weet wat voor website hij/zij wil maken? (Als je nog geen idee hebt denk dan even goed na)</a:t>
            </a:r>
            <a:br>
              <a:rPr lang="nl-NL" b="1" dirty="0"/>
            </a:br>
            <a:r>
              <a:rPr lang="nl-NL" baseline="0" dirty="0"/>
              <a:t>Wat zijn veel voorkomende website soorten?</a:t>
            </a:r>
            <a:br>
              <a:rPr lang="nl-NL" baseline="0" dirty="0"/>
            </a:b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36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Website soorten</a:t>
            </a:r>
            <a:br>
              <a:rPr lang="nl-NL" b="1" baseline="0" dirty="0"/>
            </a:br>
            <a:r>
              <a:rPr lang="nl-NL" b="0" baseline="0" dirty="0"/>
              <a:t>Ik zal jullie even helpen met wat voorbeelden van veel voorkomende website soorten.</a:t>
            </a:r>
            <a:br>
              <a:rPr lang="nl-NL" b="0" baseline="0" dirty="0"/>
            </a:br>
            <a:r>
              <a:rPr lang="nl-NL" b="0" baseline="0" dirty="0"/>
              <a:t>(Na het laten zien van de voorbeelden de leerlingen om enkele voorbeelden vragen)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Onderneming website</a:t>
            </a:r>
            <a:r>
              <a:rPr lang="nl-NL" baseline="0" dirty="0"/>
              <a:t> </a:t>
            </a:r>
            <a:br>
              <a:rPr lang="nl-NL" baseline="0" dirty="0"/>
            </a:br>
            <a:r>
              <a:rPr lang="nl-NL" baseline="0" dirty="0"/>
              <a:t>Vaak zijn dit webshops of reclame/promotie pagina’s voor een dienst of product.</a:t>
            </a:r>
            <a:br>
              <a:rPr lang="nl-NL" baseline="0" dirty="0"/>
            </a:br>
            <a:r>
              <a:rPr lang="nl-NL" baseline="0" dirty="0"/>
              <a:t>Bijvoorbeeld: kleding webshop of de website van een rijschool.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Doel</a:t>
            </a:r>
            <a:r>
              <a:rPr lang="nl-NL" baseline="0" dirty="0"/>
              <a:t>: Een dienst of product verkopen.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1, 2, 3 en 4</a:t>
            </a:r>
            <a:br>
              <a:rPr lang="nl-NL" baseline="0" dirty="0"/>
            </a:br>
            <a:r>
              <a:rPr lang="nl-NL" baseline="0" dirty="0"/>
              <a:t>Bijna iedere website bestaat uit meerdere pagina’s bij een webshop werk je vaak stapsgewijs naar de producten toe.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5</a:t>
            </a:r>
            <a:br>
              <a:rPr lang="nl-NL" baseline="0" dirty="0"/>
            </a:br>
            <a:r>
              <a:rPr lang="nl-NL" baseline="0" dirty="0"/>
              <a:t>Of de website van een rijschool waarmee de rijschool hoopt nieuwe klanten te vinden, soort reclame/promotie.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7521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Portfolio website</a:t>
            </a:r>
            <a:r>
              <a:rPr lang="nl-NL" baseline="0" dirty="0"/>
              <a:t>: Bedoeld om kunst of gemaakte (school)opdrachten, werk en vaardigheden (werk en ervaring) tentoon te stellen. Vaak zijn dit websites met veel beeldmateriaal (afbeeldingen, video’s, slideshows). 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Doel</a:t>
            </a:r>
            <a:r>
              <a:rPr lang="nl-NL" baseline="0" dirty="0"/>
              <a:t>: Werk en ervaring delen.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 en 2</a:t>
            </a:r>
            <a:br>
              <a:rPr lang="nl-NL" baseline="0" dirty="0"/>
            </a:br>
            <a:r>
              <a:rPr lang="nl-NL" baseline="0" dirty="0"/>
              <a:t>Hier laat iemand ontworpen/kunst producten zien niet om deze direct te verkopen maar om de vaardigheid te laten zien.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3 </a:t>
            </a:r>
            <a:br>
              <a:rPr lang="nl-NL" baseline="0" dirty="0"/>
            </a:br>
            <a:r>
              <a:rPr lang="nl-NL" baseline="0" dirty="0"/>
              <a:t>Een architect die zijn gemaakte projecten laat zien.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4 en 5</a:t>
            </a:r>
            <a:br>
              <a:rPr lang="nl-NL" baseline="0" dirty="0"/>
            </a:br>
            <a:r>
              <a:rPr lang="nl-NL" baseline="0" dirty="0"/>
              <a:t>Of een artiest die zijn muziek wil delen met de wereld.</a:t>
            </a: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249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Informatie website</a:t>
            </a:r>
            <a:r>
              <a:rPr lang="nl-NL" baseline="0" dirty="0"/>
              <a:t>: Vaak zijn dit blogs, verslagen, presentaties, informatie pagina’s (b.v. </a:t>
            </a:r>
            <a:r>
              <a:rPr lang="nl-NL" baseline="0" dirty="0" err="1"/>
              <a:t>wikipedia</a:t>
            </a:r>
            <a:r>
              <a:rPr lang="nl-NL" baseline="0" dirty="0"/>
              <a:t>) of nieuws sites.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Doel</a:t>
            </a:r>
            <a:r>
              <a:rPr lang="nl-NL" baseline="0" dirty="0"/>
              <a:t>: Kennis of nieuws delen.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</a:t>
            </a:r>
            <a:br>
              <a:rPr lang="nl-NL" baseline="0" dirty="0"/>
            </a:br>
            <a:r>
              <a:rPr lang="nl-NL" baseline="0" dirty="0"/>
              <a:t>Bijvoorbeeld: een pagina van een sport, sporter of sportclub.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2 en 3</a:t>
            </a:r>
            <a:br>
              <a:rPr lang="nl-NL" b="1" baseline="0" dirty="0"/>
            </a:br>
            <a:r>
              <a:rPr lang="nl-NL" b="0" baseline="0" dirty="0"/>
              <a:t>Blogs, bijvoorbeeld over mode of lekkere gerechten.</a:t>
            </a:r>
            <a:br>
              <a:rPr lang="nl-NL" b="0" baseline="0" dirty="0"/>
            </a:br>
            <a:br>
              <a:rPr lang="nl-NL" b="0" baseline="0" dirty="0"/>
            </a:br>
            <a:r>
              <a:rPr lang="nl-NL" b="1" baseline="0" dirty="0"/>
              <a:t>Afbeelding 4</a:t>
            </a:r>
            <a:br>
              <a:rPr lang="nl-NL" b="0" baseline="0" dirty="0"/>
            </a:br>
            <a:r>
              <a:rPr lang="nl-NL" b="0" baseline="0" dirty="0"/>
              <a:t>Een informatieve website over gezond eten met een artikel pagina over de effecten van suiker.</a:t>
            </a:r>
            <a:br>
              <a:rPr lang="nl-NL" b="0" baseline="0" dirty="0"/>
            </a:br>
            <a:r>
              <a:rPr lang="nl-NL" b="0" baseline="0" dirty="0"/>
              <a:t>(Deze pagina is ook een onderneming en portfolio(recepten) soms zijn combinaties dus mogelijk)</a:t>
            </a:r>
            <a:br>
              <a:rPr lang="nl-NL" b="0" baseline="0" dirty="0"/>
            </a:br>
            <a:br>
              <a:rPr lang="nl-NL" b="0" baseline="0" dirty="0"/>
            </a:br>
            <a:br>
              <a:rPr lang="nl-NL" b="0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5433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baseline="0" dirty="0"/>
              <a:t>Samenvattend</a:t>
            </a:r>
            <a:br>
              <a:rPr lang="nl-NL" baseline="0" dirty="0"/>
            </a:br>
            <a:r>
              <a:rPr lang="nl-NL" baseline="0" dirty="0"/>
              <a:t>-Je kunt dus uit een van de volgende website vormen kiezen: Onderneming, portfolio of Informatieve website.</a:t>
            </a:r>
            <a:br>
              <a:rPr lang="nl-NL" baseline="0" dirty="0"/>
            </a:br>
            <a:r>
              <a:rPr lang="nl-NL" baseline="0" dirty="0"/>
              <a:t>-Mocht je een ander idee hebben kan dat natuurlijk ook.</a:t>
            </a:r>
            <a:br>
              <a:rPr lang="nl-NL" baseline="0" dirty="0"/>
            </a:br>
            <a:r>
              <a:rPr lang="nl-NL" baseline="0" dirty="0"/>
              <a:t>-Mocht je nog geen idee hebben wat voor site je wil maken, dan kun je een simpele oefen pagina maken.</a:t>
            </a:r>
            <a:br>
              <a:rPr lang="nl-NL" baseline="0" dirty="0"/>
            </a:br>
            <a:r>
              <a:rPr lang="nl-NL" baseline="0" dirty="0"/>
              <a:t>(Zijn hier nog vragen over?)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Starten met de instructies</a:t>
            </a:r>
            <a:br>
              <a:rPr lang="nl-NL" b="1" baseline="0" dirty="0"/>
            </a:br>
            <a:r>
              <a:rPr lang="nl-NL" b="0" baseline="0" dirty="0"/>
              <a:t>(Laat klassikaal de (</a:t>
            </a:r>
            <a:r>
              <a:rPr lang="nl-NL" baseline="0" dirty="0"/>
              <a:t>tgaray.github.io) les pagina zien. Klik op de blauwe tekst om de pagina te openen.)</a:t>
            </a:r>
            <a:br>
              <a:rPr lang="nl-NL" baseline="0" dirty="0"/>
            </a:br>
            <a:r>
              <a:rPr lang="nl-NL" baseline="0" dirty="0"/>
              <a:t>-Jullie volgen dadelijk de instructies op deze pagina om een website te maken.</a:t>
            </a:r>
            <a:br>
              <a:rPr lang="nl-NL" baseline="0" dirty="0"/>
            </a:br>
            <a:r>
              <a:rPr lang="nl-NL" baseline="0" dirty="0"/>
              <a:t>-Maak de opdrachten en lees de tips die onder de instructies staan.</a:t>
            </a:r>
            <a:br>
              <a:rPr lang="nl-NL" baseline="0" dirty="0"/>
            </a:br>
            <a:r>
              <a:rPr lang="nl-NL" baseline="0" dirty="0"/>
              <a:t>-Je hebt ongeveer 5 minuten per hoofdstuk/onderwerp.</a:t>
            </a:r>
            <a:br>
              <a:rPr lang="nl-NL" baseline="0" dirty="0"/>
            </a:br>
            <a:r>
              <a:rPr lang="nl-NL" baseline="0" dirty="0"/>
              <a:t>-Aan het einde van de les mogen een paar van jullie laten zien wat je gemaakt hebt.</a:t>
            </a:r>
            <a:br>
              <a:rPr lang="nl-NL" baseline="0" dirty="0"/>
            </a:br>
            <a:r>
              <a:rPr lang="nl-NL" baseline="0" dirty="0"/>
              <a:t>-Klaar voor de start!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Voor de docent</a:t>
            </a:r>
            <a:br>
              <a:rPr lang="nl-NL" baseline="0" dirty="0"/>
            </a:br>
            <a:r>
              <a:rPr lang="nl-NL" baseline="0" dirty="0"/>
              <a:t>*Vraag vlak voor de evaluatie van de les aan drie leerlingen om de </a:t>
            </a:r>
            <a:r>
              <a:rPr lang="nl-NL" baseline="0" dirty="0" err="1"/>
              <a:t>url</a:t>
            </a:r>
            <a:r>
              <a:rPr lang="nl-NL" baseline="0" dirty="0"/>
              <a:t> van hun (</a:t>
            </a:r>
            <a:r>
              <a:rPr lang="nl-NL" u="sng" baseline="0" dirty="0"/>
              <a:t>gepubliceerde</a:t>
            </a:r>
            <a:r>
              <a:rPr lang="nl-NL" baseline="0" dirty="0"/>
              <a:t>) pagina om de website klassikaal te kunnen presenteren en bespreken.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201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baseline="0" dirty="0"/>
              <a:t>EINDE VAN DE LES</a:t>
            </a:r>
            <a:br>
              <a:rPr lang="nl-NL" b="1" baseline="0" dirty="0"/>
            </a:br>
            <a:r>
              <a:rPr lang="nl-NL" b="0" baseline="0" dirty="0"/>
              <a:t>-De schermen mogen weer even uit en jullie mogen weer even gaan staan.</a:t>
            </a:r>
            <a:br>
              <a:rPr lang="nl-NL" b="1" baseline="0" dirty="0"/>
            </a:br>
            <a:r>
              <a:rPr lang="nl-NL" b="0" baseline="0" dirty="0"/>
              <a:t>-Wie hebben er alle instructies doorlopen, handen omhoog? </a:t>
            </a:r>
            <a:br>
              <a:rPr lang="nl-NL" b="0" baseline="0" dirty="0"/>
            </a:br>
            <a:r>
              <a:rPr lang="nl-NL" b="0" baseline="0" dirty="0">
                <a:solidFill>
                  <a:srgbClr val="FF0000"/>
                </a:solidFill>
              </a:rPr>
              <a:t>(bedoeld om te testen of de les langer of korter had moet duren)</a:t>
            </a:r>
            <a:br>
              <a:rPr lang="nl-NL" b="0" baseline="0" dirty="0"/>
            </a:br>
            <a:br>
              <a:rPr lang="nl-NL" b="0" baseline="0" dirty="0"/>
            </a:br>
            <a:r>
              <a:rPr lang="nl-NL" b="1" baseline="0" dirty="0"/>
              <a:t>Bespreek een aantal websites.</a:t>
            </a:r>
            <a:br>
              <a:rPr lang="nl-NL" b="1" baseline="0" dirty="0"/>
            </a:br>
            <a:r>
              <a:rPr lang="nl-NL" b="0" baseline="0" dirty="0"/>
              <a:t>-Bespreek klassikaal een aantal (3) van de websites met de leerlingen. </a:t>
            </a:r>
            <a:br>
              <a:rPr lang="nl-NL" b="0" baseline="0" dirty="0"/>
            </a:br>
            <a:r>
              <a:rPr lang="nl-NL" b="0" baseline="0" dirty="0"/>
              <a:t>-Presenteer deze websites via het presentatie scherm.</a:t>
            </a:r>
            <a:br>
              <a:rPr lang="nl-NL" b="0" baseline="0" dirty="0"/>
            </a:br>
            <a:r>
              <a:rPr lang="nl-NL" b="0" baseline="0" dirty="0"/>
              <a:t>(Gebruik de feedback uit de docentenhandleiding om tips/tops te geven en betrek andere leerlingen bij het geven van tips/tops). </a:t>
            </a:r>
            <a:br>
              <a:rPr lang="nl-NL" b="1" baseline="0" dirty="0"/>
            </a:br>
            <a:br>
              <a:rPr lang="nl-NL" b="1" baseline="0" dirty="0"/>
            </a:br>
            <a:r>
              <a:rPr lang="nl-NL" b="1" baseline="0" dirty="0"/>
              <a:t>In het vervolg</a:t>
            </a:r>
            <a:br>
              <a:rPr lang="nl-NL" baseline="0" dirty="0"/>
            </a:br>
            <a:r>
              <a:rPr lang="nl-NL" baseline="0" dirty="0"/>
              <a:t>Nu jullie geoefend hebben met </a:t>
            </a:r>
            <a:r>
              <a:rPr lang="nl-NL" baseline="0" dirty="0" err="1"/>
              <a:t>JouwWeb</a:t>
            </a:r>
            <a:r>
              <a:rPr lang="nl-NL" baseline="0" dirty="0"/>
              <a:t> kun je er in het vervolg aan denken om </a:t>
            </a:r>
            <a:r>
              <a:rPr lang="nl-NL" baseline="0" dirty="0" err="1"/>
              <a:t>JouwWeb</a:t>
            </a:r>
            <a:r>
              <a:rPr lang="nl-NL" baseline="0" dirty="0"/>
              <a:t> te gebruiken voor:</a:t>
            </a:r>
            <a:br>
              <a:rPr lang="nl-NL" baseline="0" dirty="0"/>
            </a:br>
            <a:br>
              <a:rPr lang="nl-NL" baseline="0" dirty="0"/>
            </a:br>
            <a:r>
              <a:rPr lang="nl-NL" b="1" baseline="0" dirty="0"/>
              <a:t>Afbeelding 1, 2 en 3</a:t>
            </a:r>
            <a:br>
              <a:rPr lang="nl-NL" baseline="0" dirty="0"/>
            </a:br>
            <a:r>
              <a:rPr lang="nl-NL" baseline="0" dirty="0"/>
              <a:t>-Verslagen (Met de verschillende hoofdstukken in het menu)</a:t>
            </a:r>
            <a:br>
              <a:rPr lang="nl-NL" baseline="0" dirty="0"/>
            </a:br>
            <a:r>
              <a:rPr lang="nl-NL" baseline="0" dirty="0"/>
              <a:t>-Presentaties (Pagina’s met afbeeldingen en video’s)</a:t>
            </a:r>
            <a:br>
              <a:rPr lang="nl-NL" baseline="0" dirty="0"/>
            </a:br>
            <a:r>
              <a:rPr lang="nl-NL" baseline="0" dirty="0"/>
              <a:t>-Portfolio (Met verschillende leerjaren in het menu)</a:t>
            </a:r>
            <a:br>
              <a:rPr lang="nl-NL" baseline="0" dirty="0"/>
            </a:br>
            <a:r>
              <a:rPr lang="nl-NL" baseline="0" dirty="0"/>
              <a:t>-Of misschien zelfs voor een eigen onderneming/bedrijf.</a:t>
            </a:r>
            <a:br>
              <a:rPr lang="nl-NL" baseline="0" dirty="0"/>
            </a:br>
            <a:br>
              <a:rPr lang="nl-NL" baseline="0" dirty="0"/>
            </a:br>
            <a:br>
              <a:rPr lang="nl-NL" baseline="0" dirty="0"/>
            </a:b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0E77B9-8119-4472-B74B-BFF1FC6CE29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27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38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935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76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53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9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7641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905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49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18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0613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96439-5F76-4C63-BF85-57F82515A9B3}" type="datetimeFigureOut">
              <a:rPr lang="nl-NL" smtClean="0"/>
              <a:t>1-5-2017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F12DA-233A-441E-94E3-39F65CAF92F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360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hyperlink" Target="http://temp-zaqqfazwdcerggupcqor.jouwweb.nl/mannen/shirts/shirts-korte-mouwen" TargetMode="Externa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hyperlink" Target="https://www.robertkuperles.nl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hyperlink" Target="http://temp-zaqqfazwdcerggupcqor.jouwweb.nl/" TargetMode="External"/><Relationship Id="rId9" Type="http://schemas.openxmlformats.org/officeDocument/2006/relationships/hyperlink" Target="https://www.ayleenfashionbeauty.nl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larchitect.nl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imonbuijze.nl/portfolio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hyperlink" Target="https://www.simonbuijze.nl/" TargetMode="Externa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letsblogsome.jouwweb.nl/food-posts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streetstyleonline.nl/blog/205051_fashionista-s-aan-het-woord-sooff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hyperlink" Target="https://www.puur-eten-leven.nl/" TargetMode="External"/><Relationship Id="rId4" Type="http://schemas.openxmlformats.org/officeDocument/2006/relationships/hyperlink" Target="https://www.boyvanwest.nl/" TargetMode="Externa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hyperlink" Target="https://tgaray.github.io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hyperlink" Target="http://i-dejong.jouwweb.nl/kunstversla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://dionnebuitendijk.jouwweb.nl/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hyperlink" Target="https://www.titan-tools.b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76652" cy="83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22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76652" cy="833832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504709" y="3755184"/>
            <a:ext cx="4120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JouwWeb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" y="3664735"/>
            <a:ext cx="924046" cy="88878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80663" y="1347629"/>
            <a:ext cx="4120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Websites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maken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0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53098" y="280406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Onderneming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3098" y="3208245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(Dienst of product)</a:t>
            </a:r>
          </a:p>
        </p:txBody>
      </p:sp>
      <p:pic>
        <p:nvPicPr>
          <p:cNvPr id="6" name="Afbeelding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684" y="2804063"/>
            <a:ext cx="7078056" cy="2963167"/>
          </a:xfrm>
          <a:prstGeom prst="rect">
            <a:avLst/>
          </a:prstGeom>
        </p:spPr>
      </p:pic>
      <p:pic>
        <p:nvPicPr>
          <p:cNvPr id="19" name="Afbeelding 18">
            <a:hlinkClick r:id="rId4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708" y="2628772"/>
            <a:ext cx="7360008" cy="3313747"/>
          </a:xfrm>
          <a:prstGeom prst="rect">
            <a:avLst/>
          </a:prstGeom>
        </p:spPr>
      </p:pic>
      <p:pic>
        <p:nvPicPr>
          <p:cNvPr id="20" name="Afbeelding 19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302" y="2594635"/>
            <a:ext cx="7506820" cy="3382020"/>
          </a:xfrm>
          <a:prstGeom prst="rect">
            <a:avLst/>
          </a:prstGeom>
        </p:spPr>
      </p:pic>
      <p:pic>
        <p:nvPicPr>
          <p:cNvPr id="22" name="Afbeelding 21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98" y="2541398"/>
            <a:ext cx="7616628" cy="3488494"/>
          </a:xfrm>
          <a:prstGeom prst="rect">
            <a:avLst/>
          </a:prstGeom>
        </p:spPr>
      </p:pic>
      <p:pic>
        <p:nvPicPr>
          <p:cNvPr id="23" name="Afbeelding 22">
            <a:hlinkClick r:id="rId11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89" y="2519273"/>
            <a:ext cx="7904045" cy="353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3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53098" y="279247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Onderneming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53103" y="357681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Portfolio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3098" y="3196655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(Dienst of product)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53099" y="4053458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(Werk en ervaring)</a:t>
            </a:r>
          </a:p>
        </p:txBody>
      </p:sp>
      <p:pic>
        <p:nvPicPr>
          <p:cNvPr id="3" name="Afbeelding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39" y="2592678"/>
            <a:ext cx="7382135" cy="3244724"/>
          </a:xfrm>
          <a:prstGeom prst="rect">
            <a:avLst/>
          </a:prstGeom>
        </p:spPr>
      </p:pic>
      <p:pic>
        <p:nvPicPr>
          <p:cNvPr id="5" name="Afbeelding 4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23" y="2507749"/>
            <a:ext cx="7413851" cy="3414581"/>
          </a:xfrm>
          <a:prstGeom prst="rect">
            <a:avLst/>
          </a:prstGeom>
        </p:spPr>
      </p:pic>
      <p:pic>
        <p:nvPicPr>
          <p:cNvPr id="10" name="Afbeelding 9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23" y="2507749"/>
            <a:ext cx="7450926" cy="3415987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64" y="2506343"/>
            <a:ext cx="7464112" cy="3524066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95" y="2506343"/>
            <a:ext cx="7466581" cy="352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53098" y="2804049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Onderneming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53103" y="3588389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Portfolio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53101" y="446921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8CC5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3098" y="3208230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(Dienst of product)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53099" y="4065033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(Werk en ervaring)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553100" y="4954161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8CC5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(Kennis en nieuws)</a:t>
            </a:r>
          </a:p>
        </p:txBody>
      </p:sp>
      <p:pic>
        <p:nvPicPr>
          <p:cNvPr id="2" name="Afbeelding 1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662" y="2114574"/>
            <a:ext cx="7413603" cy="3501628"/>
          </a:xfrm>
          <a:prstGeom prst="rect">
            <a:avLst/>
          </a:prstGeom>
        </p:spPr>
      </p:pic>
      <p:pic>
        <p:nvPicPr>
          <p:cNvPr id="12" name="Afbeelding 11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72" y="2033745"/>
            <a:ext cx="7413598" cy="4087616"/>
          </a:xfrm>
          <a:prstGeom prst="rect">
            <a:avLst/>
          </a:prstGeom>
        </p:spPr>
      </p:pic>
      <p:pic>
        <p:nvPicPr>
          <p:cNvPr id="7" name="Afbeelding 6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0" y="1941372"/>
            <a:ext cx="7823903" cy="3848031"/>
          </a:xfrm>
          <a:prstGeom prst="rect">
            <a:avLst/>
          </a:prstGeom>
        </p:spPr>
      </p:pic>
      <p:pic>
        <p:nvPicPr>
          <p:cNvPr id="16" name="Afbeelding 15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0" y="1941372"/>
            <a:ext cx="7827551" cy="4041623"/>
          </a:xfrm>
          <a:prstGeom prst="rect">
            <a:avLst/>
          </a:prstGeom>
        </p:spPr>
      </p:pic>
      <p:pic>
        <p:nvPicPr>
          <p:cNvPr id="19" name="Afbeelding 18">
            <a:hlinkClick r:id="rId10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59" y="1885078"/>
            <a:ext cx="7942904" cy="37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553098" y="2804049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Onderneming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553103" y="3588389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Portfolio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553101" y="4469214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nl-NL" sz="3000" b="1" dirty="0">
                <a:solidFill>
                  <a:srgbClr val="8CC5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Informatie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1" y="330138"/>
            <a:ext cx="1046995" cy="1024953"/>
          </a:xfrm>
          <a:prstGeom prst="rect">
            <a:avLst/>
          </a:prstGeom>
        </p:spPr>
      </p:pic>
      <p:sp>
        <p:nvSpPr>
          <p:cNvPr id="15" name="Tekstvak 14"/>
          <p:cNvSpPr txBox="1"/>
          <p:nvPr/>
        </p:nvSpPr>
        <p:spPr>
          <a:xfrm>
            <a:off x="553098" y="3208230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(Dienst of product)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53099" y="4065033"/>
            <a:ext cx="75491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C91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(Werk en ervaring)</a:t>
            </a:r>
          </a:p>
        </p:txBody>
      </p:sp>
      <p:pic>
        <p:nvPicPr>
          <p:cNvPr id="3" name="Afbeelding 2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4" y="1835797"/>
            <a:ext cx="11118067" cy="4136739"/>
          </a:xfrm>
          <a:prstGeom prst="rect">
            <a:avLst/>
          </a:prstGeom>
        </p:spPr>
      </p:pic>
      <p:sp>
        <p:nvSpPr>
          <p:cNvPr id="16" name="Tekstvak 15">
            <a:hlinkClick r:id="rId4"/>
          </p:cNvPr>
          <p:cNvSpPr txBox="1"/>
          <p:nvPr/>
        </p:nvSpPr>
        <p:spPr>
          <a:xfrm>
            <a:off x="553094" y="5418538"/>
            <a:ext cx="7549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u="sng" dirty="0">
                <a:solidFill>
                  <a:srgbClr val="419E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tgaray.github.io</a:t>
            </a:r>
          </a:p>
        </p:txBody>
      </p:sp>
    </p:spTree>
    <p:extLst>
      <p:ext uri="{BB962C8B-B14F-4D97-AF65-F5344CB8AC3E}">
        <p14:creationId xmlns:p14="http://schemas.microsoft.com/office/powerpoint/2010/main" val="31559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76652" cy="833832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504709" y="3755184"/>
            <a:ext cx="4120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JouwWeb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63" y="3664735"/>
            <a:ext cx="924046" cy="888785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80663" y="1347629"/>
            <a:ext cx="4120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Websites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maken </a:t>
            </a:r>
            <a:b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sz="4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</a:t>
            </a:r>
            <a:endParaRPr lang="nl-NL" sz="4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Afbeelding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"/>
            <a:ext cx="13872252" cy="7232468"/>
          </a:xfrm>
          <a:prstGeom prst="rect">
            <a:avLst/>
          </a:prstGeom>
        </p:spPr>
      </p:pic>
      <p:pic>
        <p:nvPicPr>
          <p:cNvPr id="12" name="Afbeelding 11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90" y="0"/>
            <a:ext cx="12204790" cy="7232468"/>
          </a:xfrm>
          <a:prstGeom prst="rect">
            <a:avLst/>
          </a:prstGeom>
        </p:spPr>
      </p:pic>
      <p:pic>
        <p:nvPicPr>
          <p:cNvPr id="6" name="Afbeelding 5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1087" y="0"/>
            <a:ext cx="16042005" cy="723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8989</TotalTime>
  <Words>90</Words>
  <Application>Microsoft Office PowerPoint</Application>
  <PresentationFormat>Breedbeeld</PresentationFormat>
  <Paragraphs>36</Paragraphs>
  <Slides>7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Segoe UI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Theron Garay</dc:creator>
  <cp:lastModifiedBy>Theron Garay</cp:lastModifiedBy>
  <cp:revision>56</cp:revision>
  <dcterms:created xsi:type="dcterms:W3CDTF">2017-04-19T08:13:18Z</dcterms:created>
  <dcterms:modified xsi:type="dcterms:W3CDTF">2017-05-01T07:56:50Z</dcterms:modified>
</cp:coreProperties>
</file>